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526" userDrawn="1">
          <p15:clr>
            <a:srgbClr val="A4A3A4"/>
          </p15:clr>
        </p15:guide>
        <p15:guide id="3" orient="horz" pos="13381">
          <p15:clr>
            <a:srgbClr val="A4A3A4"/>
          </p15:clr>
        </p15:guide>
        <p15:guide id="4" orient="horz" pos="13608">
          <p15:clr>
            <a:srgbClr val="A4A3A4"/>
          </p15:clr>
        </p15:guide>
        <p15:guide id="5" pos="10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AC44"/>
    <a:srgbClr val="007C48"/>
    <a:srgbClr val="006AB6"/>
    <a:srgbClr val="ECF3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9" autoAdjust="0"/>
    <p:restoredTop sz="96670" autoAdjust="0"/>
  </p:normalViewPr>
  <p:slideViewPr>
    <p:cSldViewPr snapToGrid="0">
      <p:cViewPr varScale="1">
        <p:scale>
          <a:sx n="19" d="100"/>
          <a:sy n="19" d="100"/>
        </p:scale>
        <p:origin x="3342" y="54"/>
      </p:cViewPr>
      <p:guideLst>
        <p:guide pos="9526"/>
        <p:guide orient="horz" pos="13381"/>
        <p:guide orient="horz" pos="13608"/>
        <p:guide pos="10207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11647-228E-408F-8797-48B6494547D1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15F3B-9B97-456D-AE22-17707CD1E2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7614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15F3B-9B97-456D-AE22-17707CD1E2D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685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304" y="7070890"/>
            <a:ext cx="27543443" cy="15041880"/>
          </a:xfrm>
        </p:spPr>
        <p:txBody>
          <a:bodyPr anchor="b"/>
          <a:lstStyle>
            <a:lvl1pPr algn="ctr">
              <a:defRPr sz="20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509" y="22692842"/>
            <a:ext cx="24303037" cy="10431301"/>
          </a:xfrm>
        </p:spPr>
        <p:txBody>
          <a:bodyPr/>
          <a:lstStyle>
            <a:lvl1pPr marL="0" indent="0" algn="ctr">
              <a:buNone/>
              <a:defRPr sz="8100"/>
            </a:lvl1pPr>
            <a:lvl2pPr marL="1545810" indent="0" algn="ctr">
              <a:buNone/>
              <a:defRPr sz="6800"/>
            </a:lvl2pPr>
            <a:lvl3pPr marL="3091620" indent="0" algn="ctr">
              <a:buNone/>
              <a:defRPr sz="6100"/>
            </a:lvl3pPr>
            <a:lvl4pPr marL="4637429" indent="0" algn="ctr">
              <a:buNone/>
              <a:defRPr sz="5400"/>
            </a:lvl4pPr>
            <a:lvl5pPr marL="6183237" indent="0" algn="ctr">
              <a:buNone/>
              <a:defRPr sz="5400"/>
            </a:lvl5pPr>
            <a:lvl6pPr marL="7729049" indent="0" algn="ctr">
              <a:buNone/>
              <a:defRPr sz="5400"/>
            </a:lvl6pPr>
            <a:lvl7pPr marL="9274859" indent="0" algn="ctr">
              <a:buNone/>
              <a:defRPr sz="5400"/>
            </a:lvl7pPr>
            <a:lvl8pPr marL="10820667" indent="0" algn="ctr">
              <a:buNone/>
              <a:defRPr sz="5400"/>
            </a:lvl8pPr>
            <a:lvl9pPr marL="12366478" indent="0" algn="ctr">
              <a:buNone/>
              <a:defRPr sz="54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962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9150" y="2300288"/>
            <a:ext cx="6987123" cy="366145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783" y="2300288"/>
            <a:ext cx="20556319" cy="366145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071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906" y="10771359"/>
            <a:ext cx="27948493" cy="17972244"/>
          </a:xfrm>
        </p:spPr>
        <p:txBody>
          <a:bodyPr anchor="b"/>
          <a:lstStyle>
            <a:lvl1pPr>
              <a:defRPr sz="20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906" y="28913630"/>
            <a:ext cx="27948493" cy="9451178"/>
          </a:xfrm>
        </p:spPr>
        <p:txBody>
          <a:bodyPr/>
          <a:lstStyle>
            <a:lvl1pPr marL="0" indent="0">
              <a:buNone/>
              <a:defRPr sz="8100">
                <a:solidFill>
                  <a:schemeClr val="tx1"/>
                </a:solidFill>
              </a:defRPr>
            </a:lvl1pPr>
            <a:lvl2pPr marL="154581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2pPr>
            <a:lvl3pPr marL="309162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 marL="463742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6183237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772904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927485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0820667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2366478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0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782" y="11501438"/>
            <a:ext cx="13771720" cy="2741342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4554" y="11501438"/>
            <a:ext cx="13771720" cy="2741342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129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999" y="2300297"/>
            <a:ext cx="27948493" cy="835104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2004" y="10591330"/>
            <a:ext cx="13708429" cy="5190646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5810" indent="0">
              <a:buNone/>
              <a:defRPr sz="6800" b="1"/>
            </a:lvl2pPr>
            <a:lvl3pPr marL="3091620" indent="0">
              <a:buNone/>
              <a:defRPr sz="6100" b="1"/>
            </a:lvl3pPr>
            <a:lvl4pPr marL="4637429" indent="0">
              <a:buNone/>
              <a:defRPr sz="5400" b="1"/>
            </a:lvl4pPr>
            <a:lvl5pPr marL="6183237" indent="0">
              <a:buNone/>
              <a:defRPr sz="5400" b="1"/>
            </a:lvl5pPr>
            <a:lvl6pPr marL="7729049" indent="0">
              <a:buNone/>
              <a:defRPr sz="5400" b="1"/>
            </a:lvl6pPr>
            <a:lvl7pPr marL="9274859" indent="0">
              <a:buNone/>
              <a:defRPr sz="5400" b="1"/>
            </a:lvl7pPr>
            <a:lvl8pPr marL="10820667" indent="0">
              <a:buNone/>
              <a:defRPr sz="5400" b="1"/>
            </a:lvl8pPr>
            <a:lvl9pPr marL="12366478" indent="0">
              <a:buNone/>
              <a:defRPr sz="5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2004" y="15781976"/>
            <a:ext cx="13708429" cy="232129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4556" y="10591330"/>
            <a:ext cx="13775942" cy="5190646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5810" indent="0">
              <a:buNone/>
              <a:defRPr sz="6800" b="1"/>
            </a:lvl2pPr>
            <a:lvl3pPr marL="3091620" indent="0">
              <a:buNone/>
              <a:defRPr sz="6100" b="1"/>
            </a:lvl3pPr>
            <a:lvl4pPr marL="4637429" indent="0">
              <a:buNone/>
              <a:defRPr sz="5400" b="1"/>
            </a:lvl4pPr>
            <a:lvl5pPr marL="6183237" indent="0">
              <a:buNone/>
              <a:defRPr sz="5400" b="1"/>
            </a:lvl5pPr>
            <a:lvl6pPr marL="7729049" indent="0">
              <a:buNone/>
              <a:defRPr sz="5400" b="1"/>
            </a:lvl6pPr>
            <a:lvl7pPr marL="9274859" indent="0">
              <a:buNone/>
              <a:defRPr sz="5400" b="1"/>
            </a:lvl7pPr>
            <a:lvl8pPr marL="10820667" indent="0">
              <a:buNone/>
              <a:defRPr sz="5400" b="1"/>
            </a:lvl8pPr>
            <a:lvl9pPr marL="12366478" indent="0">
              <a:buNone/>
              <a:defRPr sz="5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4556" y="15781976"/>
            <a:ext cx="13775942" cy="232129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690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969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083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999" y="2880361"/>
            <a:ext cx="10451150" cy="10081260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5941" y="6220787"/>
            <a:ext cx="16404551" cy="30703838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999" y="12961623"/>
            <a:ext cx="10451150" cy="24013005"/>
          </a:xfrm>
        </p:spPr>
        <p:txBody>
          <a:bodyPr/>
          <a:lstStyle>
            <a:lvl1pPr marL="0" indent="0">
              <a:buNone/>
              <a:defRPr sz="5400"/>
            </a:lvl1pPr>
            <a:lvl2pPr marL="1545810" indent="0">
              <a:buNone/>
              <a:defRPr sz="4800"/>
            </a:lvl2pPr>
            <a:lvl3pPr marL="3091620" indent="0">
              <a:buNone/>
              <a:defRPr sz="4100"/>
            </a:lvl3pPr>
            <a:lvl4pPr marL="4637429" indent="0">
              <a:buNone/>
              <a:defRPr sz="3400"/>
            </a:lvl4pPr>
            <a:lvl5pPr marL="6183237" indent="0">
              <a:buNone/>
              <a:defRPr sz="3400"/>
            </a:lvl5pPr>
            <a:lvl6pPr marL="7729049" indent="0">
              <a:buNone/>
              <a:defRPr sz="3400"/>
            </a:lvl6pPr>
            <a:lvl7pPr marL="9274859" indent="0">
              <a:buNone/>
              <a:defRPr sz="3400"/>
            </a:lvl7pPr>
            <a:lvl8pPr marL="10820667" indent="0">
              <a:buNone/>
              <a:defRPr sz="3400"/>
            </a:lvl8pPr>
            <a:lvl9pPr marL="12366478" indent="0">
              <a:buNone/>
              <a:defRPr sz="3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23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999" y="2880361"/>
            <a:ext cx="10451150" cy="10081260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5941" y="6220787"/>
            <a:ext cx="16404551" cy="30703838"/>
          </a:xfrm>
        </p:spPr>
        <p:txBody>
          <a:bodyPr anchor="t"/>
          <a:lstStyle>
            <a:lvl1pPr marL="0" indent="0">
              <a:buNone/>
              <a:defRPr sz="10800"/>
            </a:lvl1pPr>
            <a:lvl2pPr marL="1545810" indent="0">
              <a:buNone/>
              <a:defRPr sz="9500"/>
            </a:lvl2pPr>
            <a:lvl3pPr marL="3091620" indent="0">
              <a:buNone/>
              <a:defRPr sz="8100"/>
            </a:lvl3pPr>
            <a:lvl4pPr marL="4637429" indent="0">
              <a:buNone/>
              <a:defRPr sz="6800"/>
            </a:lvl4pPr>
            <a:lvl5pPr marL="6183237" indent="0">
              <a:buNone/>
              <a:defRPr sz="6800"/>
            </a:lvl5pPr>
            <a:lvl6pPr marL="7729049" indent="0">
              <a:buNone/>
              <a:defRPr sz="6800"/>
            </a:lvl6pPr>
            <a:lvl7pPr marL="9274859" indent="0">
              <a:buNone/>
              <a:defRPr sz="6800"/>
            </a:lvl7pPr>
            <a:lvl8pPr marL="10820667" indent="0">
              <a:buNone/>
              <a:defRPr sz="6800"/>
            </a:lvl8pPr>
            <a:lvl9pPr marL="12366478" indent="0">
              <a:buNone/>
              <a:defRPr sz="68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999" y="12961623"/>
            <a:ext cx="10451150" cy="24013005"/>
          </a:xfrm>
        </p:spPr>
        <p:txBody>
          <a:bodyPr/>
          <a:lstStyle>
            <a:lvl1pPr marL="0" indent="0">
              <a:buNone/>
              <a:defRPr sz="5400"/>
            </a:lvl1pPr>
            <a:lvl2pPr marL="1545810" indent="0">
              <a:buNone/>
              <a:defRPr sz="4800"/>
            </a:lvl2pPr>
            <a:lvl3pPr marL="3091620" indent="0">
              <a:buNone/>
              <a:defRPr sz="4100"/>
            </a:lvl3pPr>
            <a:lvl4pPr marL="4637429" indent="0">
              <a:buNone/>
              <a:defRPr sz="3400"/>
            </a:lvl4pPr>
            <a:lvl5pPr marL="6183237" indent="0">
              <a:buNone/>
              <a:defRPr sz="3400"/>
            </a:lvl5pPr>
            <a:lvl6pPr marL="7729049" indent="0">
              <a:buNone/>
              <a:defRPr sz="3400"/>
            </a:lvl6pPr>
            <a:lvl7pPr marL="9274859" indent="0">
              <a:buNone/>
              <a:defRPr sz="3400"/>
            </a:lvl7pPr>
            <a:lvl8pPr marL="10820667" indent="0">
              <a:buNone/>
              <a:defRPr sz="3400"/>
            </a:lvl8pPr>
            <a:lvl9pPr marL="12366478" indent="0">
              <a:buNone/>
              <a:defRPr sz="3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82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781" y="2300297"/>
            <a:ext cx="27948493" cy="8351047"/>
          </a:xfrm>
          <a:prstGeom prst="rect">
            <a:avLst/>
          </a:prstGeom>
        </p:spPr>
        <p:txBody>
          <a:bodyPr vert="horz" lIns="87256" tIns="43627" rIns="87256" bIns="43627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781" y="11501438"/>
            <a:ext cx="27948493" cy="27413429"/>
          </a:xfrm>
          <a:prstGeom prst="rect">
            <a:avLst/>
          </a:prstGeom>
        </p:spPr>
        <p:txBody>
          <a:bodyPr vert="horz" lIns="87256" tIns="43627" rIns="87256" bIns="4362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779" y="40045014"/>
            <a:ext cx="7290911" cy="2300288"/>
          </a:xfrm>
          <a:prstGeom prst="rect">
            <a:avLst/>
          </a:prstGeom>
        </p:spPr>
        <p:txBody>
          <a:bodyPr vert="horz" lIns="87256" tIns="43627" rIns="87256" bIns="43627" rtlCol="0" anchor="ctr"/>
          <a:lstStyle>
            <a:lvl1pPr algn="l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B9C43-3BA5-4761-95D0-352A8CFA82CA}" type="datetimeFigureOut">
              <a:rPr lang="ko-KR" altLang="en-US" smtClean="0"/>
              <a:pPr/>
              <a:t>2019-10-22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3844" y="40045014"/>
            <a:ext cx="10936367" cy="2300288"/>
          </a:xfrm>
          <a:prstGeom prst="rect">
            <a:avLst/>
          </a:prstGeom>
        </p:spPr>
        <p:txBody>
          <a:bodyPr vert="horz" lIns="87256" tIns="43627" rIns="87256" bIns="43627" rtlCol="0" anchor="ctr"/>
          <a:lstStyle>
            <a:lvl1pPr algn="ct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5363" y="40045014"/>
            <a:ext cx="7290911" cy="2300288"/>
          </a:xfrm>
          <a:prstGeom prst="rect">
            <a:avLst/>
          </a:prstGeom>
        </p:spPr>
        <p:txBody>
          <a:bodyPr vert="horz" lIns="87256" tIns="43627" rIns="87256" bIns="43627" rtlCol="0" anchor="ctr"/>
          <a:lstStyle>
            <a:lvl1pPr algn="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175"/>
            <a:ext cx="32433356" cy="432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016450" y="3276247"/>
            <a:ext cx="18506056" cy="231644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제목을 입력하세요</a:t>
            </a:r>
            <a:r>
              <a:rPr lang="en-US" altLang="ko-KR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4338929" y="4035279"/>
            <a:ext cx="8061071" cy="14003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800" dirty="0" smtClean="0">
                <a:solidFill>
                  <a:srgbClr val="FF0000"/>
                </a:solidFill>
              </a:rPr>
              <a:t>(</a:t>
            </a:r>
            <a:r>
              <a:rPr lang="ko-KR" altLang="en-US" sz="4800" dirty="0" smtClean="0">
                <a:solidFill>
                  <a:srgbClr val="FF0000"/>
                </a:solidFill>
              </a:rPr>
              <a:t>제목</a:t>
            </a:r>
            <a:r>
              <a:rPr lang="en-US" altLang="ko-KR" sz="4800" dirty="0" smtClean="0">
                <a:solidFill>
                  <a:srgbClr val="FF0000"/>
                </a:solidFill>
              </a:rPr>
              <a:t>) 72</a:t>
            </a:r>
            <a:r>
              <a:rPr lang="ko-KR" altLang="en-US" sz="4800" dirty="0" smtClean="0">
                <a:solidFill>
                  <a:srgbClr val="FF0000"/>
                </a:solidFill>
              </a:rPr>
              <a:t>포인트</a:t>
            </a:r>
            <a:r>
              <a:rPr lang="en-US" altLang="ko-KR" sz="4800" dirty="0" smtClean="0">
                <a:solidFill>
                  <a:srgbClr val="FF0000"/>
                </a:solidFill>
              </a:rPr>
              <a:t>, Bold</a:t>
            </a:r>
            <a:endParaRPr lang="ko-KR" altLang="en-US" sz="4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03612" y="7847729"/>
            <a:ext cx="14595043" cy="16866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ko-KR" altLang="en-US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저자명 </a:t>
            </a:r>
            <a:r>
              <a:rPr lang="en-US" altLang="ko-KR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홍길동</a:t>
            </a:r>
            <a:r>
              <a:rPr lang="en-US" altLang="ko-KR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4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김이박</a:t>
            </a:r>
            <a:endParaRPr lang="en-US" altLang="ko-KR" sz="4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소   속 </a:t>
            </a:r>
            <a:r>
              <a:rPr lang="en-US" altLang="ko-KR" sz="4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4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한국에너지기술연구원</a:t>
            </a:r>
            <a:r>
              <a:rPr lang="en-US" altLang="ko-KR" sz="4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4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한국에너지학회</a:t>
            </a:r>
            <a:endParaRPr lang="ko-KR" altLang="en-US" sz="4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74489" y="6567482"/>
            <a:ext cx="8061072" cy="14003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800" dirty="0" smtClean="0">
                <a:solidFill>
                  <a:srgbClr val="FF0000"/>
                </a:solidFill>
              </a:rPr>
              <a:t>(</a:t>
            </a:r>
            <a:r>
              <a:rPr lang="ko-KR" altLang="en-US" sz="4800" dirty="0" smtClean="0">
                <a:solidFill>
                  <a:srgbClr val="FF0000"/>
                </a:solidFill>
              </a:rPr>
              <a:t>저자명</a:t>
            </a:r>
            <a:r>
              <a:rPr lang="en-US" altLang="ko-KR" sz="4800" dirty="0" smtClean="0">
                <a:solidFill>
                  <a:srgbClr val="FF0000"/>
                </a:solidFill>
              </a:rPr>
              <a:t>) 40</a:t>
            </a:r>
            <a:r>
              <a:rPr lang="ko-KR" altLang="en-US" sz="4800" dirty="0" smtClean="0">
                <a:solidFill>
                  <a:srgbClr val="FF0000"/>
                </a:solidFill>
              </a:rPr>
              <a:t>포인트</a:t>
            </a:r>
            <a:r>
              <a:rPr lang="en-US" altLang="ko-KR" sz="4800" dirty="0" smtClean="0">
                <a:solidFill>
                  <a:srgbClr val="FF0000"/>
                </a:solidFill>
              </a:rPr>
              <a:t>, Bold</a:t>
            </a:r>
            <a:endParaRPr lang="ko-KR" altLang="en-US" sz="4800" dirty="0">
              <a:solidFill>
                <a:srgbClr val="FF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674489" y="8175580"/>
            <a:ext cx="8061072" cy="14003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800" dirty="0" smtClean="0">
                <a:solidFill>
                  <a:srgbClr val="FF0000"/>
                </a:solidFill>
              </a:rPr>
              <a:t>(</a:t>
            </a:r>
            <a:r>
              <a:rPr lang="ko-KR" altLang="en-US" sz="4800" dirty="0" smtClean="0">
                <a:solidFill>
                  <a:srgbClr val="FF0000"/>
                </a:solidFill>
              </a:rPr>
              <a:t>소속</a:t>
            </a:r>
            <a:r>
              <a:rPr lang="en-US" altLang="ko-KR" sz="4800" dirty="0" smtClean="0">
                <a:solidFill>
                  <a:srgbClr val="FF0000"/>
                </a:solidFill>
              </a:rPr>
              <a:t>) 40</a:t>
            </a:r>
            <a:r>
              <a:rPr lang="ko-KR" altLang="en-US" sz="4800" dirty="0" smtClean="0">
                <a:solidFill>
                  <a:srgbClr val="FF0000"/>
                </a:solidFill>
              </a:rPr>
              <a:t>포인트</a:t>
            </a:r>
            <a:endParaRPr lang="ko-KR" altLang="en-US" sz="4800" dirty="0">
              <a:solidFill>
                <a:srgbClr val="FF0000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1705025" y="-97096"/>
            <a:ext cx="8997175" cy="14003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800" dirty="0" smtClean="0">
                <a:solidFill>
                  <a:srgbClr val="FF0000"/>
                </a:solidFill>
              </a:rPr>
              <a:t>(</a:t>
            </a:r>
            <a:r>
              <a:rPr lang="ko-KR" altLang="en-US" sz="4800" dirty="0" smtClean="0">
                <a:solidFill>
                  <a:srgbClr val="FF0000"/>
                </a:solidFill>
              </a:rPr>
              <a:t>폰트</a:t>
            </a:r>
            <a:r>
              <a:rPr lang="en-US" altLang="ko-KR" sz="4800" dirty="0" smtClean="0">
                <a:solidFill>
                  <a:srgbClr val="FF0000"/>
                </a:solidFill>
              </a:rPr>
              <a:t>) </a:t>
            </a:r>
            <a:r>
              <a:rPr lang="ko-KR" altLang="en-US" sz="4800" dirty="0" err="1" smtClean="0">
                <a:solidFill>
                  <a:srgbClr val="FF0000"/>
                </a:solidFill>
              </a:rPr>
              <a:t>맑은고딕</a:t>
            </a:r>
            <a:endParaRPr lang="ko-KR" altLang="en-US" sz="4800" dirty="0">
              <a:solidFill>
                <a:srgbClr val="FF000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4338929" y="10197582"/>
            <a:ext cx="8061072" cy="14003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800" dirty="0" smtClean="0">
                <a:solidFill>
                  <a:srgbClr val="FF0000"/>
                </a:solidFill>
              </a:rPr>
              <a:t>(</a:t>
            </a:r>
            <a:r>
              <a:rPr lang="ko-KR" altLang="en-US" sz="4800" dirty="0" smtClean="0">
                <a:solidFill>
                  <a:srgbClr val="FF0000"/>
                </a:solidFill>
              </a:rPr>
              <a:t>요약</a:t>
            </a:r>
            <a:r>
              <a:rPr lang="en-US" altLang="ko-KR" sz="4800" dirty="0" smtClean="0">
                <a:solidFill>
                  <a:srgbClr val="FF0000"/>
                </a:solidFill>
              </a:rPr>
              <a:t>) 40</a:t>
            </a:r>
            <a:r>
              <a:rPr lang="ko-KR" altLang="en-US" sz="4800" dirty="0" smtClean="0">
                <a:solidFill>
                  <a:srgbClr val="FF0000"/>
                </a:solidFill>
              </a:rPr>
              <a:t>포인트</a:t>
            </a:r>
            <a:endParaRPr lang="ko-KR" altLang="en-US" sz="4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10769" y="16004550"/>
            <a:ext cx="24914768" cy="561662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서론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본론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결론 내용을 기술해 주세요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연구내용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주요 연구결과</a:t>
            </a:r>
            <a:r>
              <a:rPr lang="en-US" altLang="ko-KR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핵심 기술 등을 자세히 기술해 주세요</a:t>
            </a:r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3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표나 그림을 사용하여 설명가능</a:t>
            </a:r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3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</a:t>
            </a:r>
            <a:r>
              <a:rPr lang="en-US" altLang="ko-KR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이미지 삽입 시 고해상도</a:t>
            </a:r>
            <a:r>
              <a:rPr lang="en-US" altLang="ko-KR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(2,000dpi) </a:t>
            </a:r>
            <a:r>
              <a:rPr lang="ko-KR" altLang="en-US" sz="3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파일로 적용 권장</a:t>
            </a:r>
            <a:endParaRPr lang="en-US" altLang="ko-KR" sz="3600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4338929" y="16279970"/>
            <a:ext cx="8061072" cy="14003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800" dirty="0" smtClean="0">
                <a:solidFill>
                  <a:srgbClr val="FF0000"/>
                </a:solidFill>
              </a:rPr>
              <a:t>(</a:t>
            </a:r>
            <a:r>
              <a:rPr lang="ko-KR" altLang="en-US" sz="4800" dirty="0" smtClean="0">
                <a:solidFill>
                  <a:srgbClr val="FF0000"/>
                </a:solidFill>
              </a:rPr>
              <a:t>본문</a:t>
            </a:r>
            <a:r>
              <a:rPr lang="en-US" altLang="ko-KR" sz="4800" dirty="0" smtClean="0">
                <a:solidFill>
                  <a:srgbClr val="FF0000"/>
                </a:solidFill>
              </a:rPr>
              <a:t>)36</a:t>
            </a:r>
            <a:r>
              <a:rPr lang="ko-KR" altLang="en-US" sz="4800" dirty="0" smtClean="0">
                <a:solidFill>
                  <a:srgbClr val="FF0000"/>
                </a:solidFill>
              </a:rPr>
              <a:t>포인트</a:t>
            </a:r>
            <a:endParaRPr lang="ko-KR" altLang="en-US" sz="4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10769" y="10817196"/>
            <a:ext cx="28603522" cy="418727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요약 내용을 정리해서 기술해 주세요</a:t>
            </a:r>
            <a:r>
              <a:rPr lang="en-US" altLang="ko-KR" sz="40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13" name="TextBox 12"/>
          <p:cNvSpPr txBox="1">
            <a:spLocks/>
          </p:cNvSpPr>
          <p:nvPr/>
        </p:nvSpPr>
        <p:spPr>
          <a:xfrm>
            <a:off x="2016450" y="9478939"/>
            <a:ext cx="4301224" cy="84333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4800" b="1" spc="-3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  약</a:t>
            </a:r>
            <a:endParaRPr lang="ko-KR" altLang="en-US" sz="4800" b="1" spc="-3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-6501827" y="9200414"/>
            <a:ext cx="8061072" cy="140038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800" dirty="0" smtClean="0">
                <a:solidFill>
                  <a:srgbClr val="FF0000"/>
                </a:solidFill>
              </a:rPr>
              <a:t>(</a:t>
            </a:r>
            <a:r>
              <a:rPr lang="ko-KR" altLang="en-US" sz="4800" dirty="0" smtClean="0">
                <a:solidFill>
                  <a:srgbClr val="FF0000"/>
                </a:solidFill>
              </a:rPr>
              <a:t>소 타이틀</a:t>
            </a:r>
            <a:r>
              <a:rPr lang="en-US" altLang="ko-KR" sz="4800" dirty="0" smtClean="0">
                <a:solidFill>
                  <a:srgbClr val="FF0000"/>
                </a:solidFill>
              </a:rPr>
              <a:t>) 48</a:t>
            </a:r>
            <a:r>
              <a:rPr lang="ko-KR" altLang="en-US" sz="4800" dirty="0" smtClean="0">
                <a:solidFill>
                  <a:srgbClr val="FF0000"/>
                </a:solidFill>
              </a:rPr>
              <a:t>포인트</a:t>
            </a:r>
            <a:r>
              <a:rPr lang="en-US" altLang="ko-KR" sz="4800" dirty="0" smtClean="0">
                <a:solidFill>
                  <a:srgbClr val="FF0000"/>
                </a:solidFill>
              </a:rPr>
              <a:t>, Bold</a:t>
            </a:r>
            <a:endParaRPr lang="ko-KR" altLang="en-US" sz="4800" dirty="0">
              <a:solidFill>
                <a:srgbClr val="FF0000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09575" y="386713"/>
            <a:ext cx="9744075" cy="3409950"/>
          </a:xfrm>
          <a:prstGeom prst="rect">
            <a:avLst/>
          </a:prstGeom>
          <a:solidFill>
            <a:srgbClr val="007C48"/>
          </a:solidFill>
          <a:ln>
            <a:solidFill>
              <a:srgbClr val="007C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9986173" y="41699543"/>
            <a:ext cx="5544457" cy="1306286"/>
          </a:xfrm>
          <a:prstGeom prst="rect">
            <a:avLst/>
          </a:prstGeom>
          <a:solidFill>
            <a:srgbClr val="57AC44"/>
          </a:solidFill>
          <a:ln>
            <a:solidFill>
              <a:srgbClr val="57AC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875464" y="1405495"/>
            <a:ext cx="162093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ko-KR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2019 </a:t>
            </a:r>
            <a:r>
              <a:rPr lang="ko-KR" altLang="en-US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한국에너지학회 추계학술발표회</a:t>
            </a:r>
            <a:endParaRPr lang="en-US" altLang="ko-KR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70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1948</TotalTime>
  <Words>103</Words>
  <Application>Microsoft Office PowerPoint</Application>
  <PresentationFormat>사용자 지정</PresentationFormat>
  <Paragraphs>21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Windows 사용자</cp:lastModifiedBy>
  <cp:revision>113</cp:revision>
  <cp:lastPrinted>2015-11-06T01:29:09Z</cp:lastPrinted>
  <dcterms:created xsi:type="dcterms:W3CDTF">2015-06-10T00:41:40Z</dcterms:created>
  <dcterms:modified xsi:type="dcterms:W3CDTF">2019-10-22T05:17:34Z</dcterms:modified>
</cp:coreProperties>
</file>