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2" r:id="rId5"/>
    <p:sldId id="258" r:id="rId6"/>
    <p:sldId id="259" r:id="rId7"/>
    <p:sldId id="261" r:id="rId8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456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5C30C93-949D-407F-B72A-179572B7759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54CC9928-1B7A-4D72-AB72-DA6289BC83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0780C22-46C7-4E4D-B2D5-080154254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B783AEEB-9612-41E5-B801-F09AD563B1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6262DD4-5763-4FAF-8C2E-7F814A784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82155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0F72739-5114-47EB-8EAC-874D9D3E49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A8E8B9D2-622D-4CD6-A890-F03C96CE27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CEBB8CE-7DDC-4B6E-8777-19E91C3A02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4446B5C-71DB-48F4-BF77-91A617B6E6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99ADD82-F593-467E-99F5-DDB8C043C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0119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01044706-8FB9-4182-899D-8358A2B12B6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F370D35B-9D29-4D65-97A5-9A69D78CC6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709269B-E7A0-4D58-B074-A74A363EB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0407497-75A2-4C94-8F26-431356B39E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E9322253-7053-40A2-8D92-01E755B3C2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50162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8CF7F24-1BE0-4660-9B3A-5452CE04A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1B9082AC-8213-46F7-A41F-9399E78E84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5A49460-F0A1-4255-A91E-9AADFF4EA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3A20F896-9184-4BBE-8484-3D4C79B43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0C1330B-CABD-4B1B-B73F-95A3E5A02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013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3B3510C-006F-4C99-B1AC-56095160D4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94F4D950-A7A9-4599-B6CB-E38113016B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06204B8-8071-4BEB-8617-B1603E058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A65122E-D14A-43CB-BD46-0305B4BCE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064CFF3-1524-4FAB-81F7-F8C5CFE20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169496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C1E7712D-5A81-455C-B9B8-A6F5B5F309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607F32-B321-45BB-8800-E65FB48C1B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85AD52F-5B6C-4CB6-A50C-1B4B9EC4C4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4FC0238-28E6-4A3E-B09B-EA090ADD62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C459EB0-F43A-4F2C-9D81-70768B89E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B09A9B6-3D88-44A8-B1EA-CDD38998EE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5409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278B881-E017-486E-8727-77E47F495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913F802-4990-41D5-9950-116630014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CD88D92-6C06-4700-B220-0307C0295E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EAC5E79C-8031-4B23-B7A5-59915CBE34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9839409-3D08-4E07-885A-ACEEAC736DD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80A2107-FDAA-4124-9CFA-54B354FA21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FFD8DB66-C0EB-4CA0-BB3E-BD9C59516F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42272C19-9D01-4AB8-AAF2-32130D50B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92301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4B84BC2-72A6-4A84-B54B-DDE2405D5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AEF7F09A-72E8-4251-80B6-E87E181A9F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B654FDC8-7535-4121-8BA5-639E93A3B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5034D857-9F2C-4588-962F-63CF5D4F25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2422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166BAD9-917F-489E-982D-3EA0D5827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672BB30-8411-4E8C-B2D3-87EEBABA1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7031951E-C54A-444F-AA37-CF6C2E7385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32622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F3A9F3B-D5DB-4BCD-BC97-A810181AE3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65BE4D22-EE0A-45CF-B4F4-39FF29D9ABD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DBD513F9-F510-4799-BA52-F78D37370B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DAC6676-C12B-48BB-894B-D8696A4C0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726596FE-7CB4-4621-9669-9DC36FBA7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13A1AA9A-F48B-4DBE-9A81-C15DE3F75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795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B8698A72-D375-4BD0-BE3D-61B3A0165C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8A79A3BC-CED0-4443-943B-95EDCE3B7D3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6DACA16-2B69-47E4-9380-AC11108D84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3E7574C-D89F-4E75-BD0E-4522221211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CEE0391-4C01-41EC-B7D7-E0F51DAABC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2FDAA8E4-A740-49E7-A59E-93F47B68E7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86105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2C866739-8F6B-403C-A645-A8BC8D43E3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655717-1D72-4A88-928E-AFFB3FE266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CDD80A8-721A-41C9-8269-2EFC66D0D9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5DBB7-963C-4948-9E1F-240C96E92912}" type="datetimeFigureOut">
              <a:rPr lang="ko-KR" altLang="en-US" smtClean="0"/>
              <a:t>2025-04-02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2C45A80-E84D-4C8A-A73D-0A35E618D7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285558F-B24B-4AB0-99D6-D2BBCD995A3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F23C5C-EEDE-45D5-8E61-0833A613D72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39701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ailto:kihm2012@naver.com" TargetMode="External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그림 6">
            <a:extLst>
              <a:ext uri="{FF2B5EF4-FFF2-40B4-BE49-F238E27FC236}">
                <a16:creationId xmlns:a16="http://schemas.microsoft.com/office/drawing/2014/main" id="{FD45B61E-790B-4D03-8092-DB8BF0EFF0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0437" y="0"/>
            <a:ext cx="9111126" cy="6858000"/>
          </a:xfrm>
          <a:prstGeom prst="rect">
            <a:avLst/>
          </a:prstGeom>
        </p:spPr>
      </p:pic>
      <p:sp>
        <p:nvSpPr>
          <p:cNvPr id="8" name="1/2 액자 7">
            <a:extLst>
              <a:ext uri="{FF2B5EF4-FFF2-40B4-BE49-F238E27FC236}">
                <a16:creationId xmlns:a16="http://schemas.microsoft.com/office/drawing/2014/main" id="{45EF6294-FECA-4FD6-85A4-5C4EC018BEE5}"/>
              </a:ext>
            </a:extLst>
          </p:cNvPr>
          <p:cNvSpPr/>
          <p:nvPr/>
        </p:nvSpPr>
        <p:spPr>
          <a:xfrm rot="13366820">
            <a:off x="6572244" y="5072066"/>
            <a:ext cx="400050" cy="385762"/>
          </a:xfrm>
          <a:prstGeom prst="halfFrame">
            <a:avLst>
              <a:gd name="adj1" fmla="val 14815"/>
              <a:gd name="adj2" fmla="val 185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2AB1D1D8-F467-46BC-9B25-B1E52F50B871}"/>
              </a:ext>
            </a:extLst>
          </p:cNvPr>
          <p:cNvCxnSpPr>
            <a:cxnSpLocks/>
          </p:cNvCxnSpPr>
          <p:nvPr/>
        </p:nvCxnSpPr>
        <p:spPr>
          <a:xfrm>
            <a:off x="7829550" y="5542370"/>
            <a:ext cx="2671763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F1FEC80-777D-40F9-B38E-26BC8AC5A455}"/>
              </a:ext>
            </a:extLst>
          </p:cNvPr>
          <p:cNvSpPr txBox="1"/>
          <p:nvPr/>
        </p:nvSpPr>
        <p:spPr>
          <a:xfrm>
            <a:off x="10535679" y="5149955"/>
            <a:ext cx="1540437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>
                <a:solidFill>
                  <a:srgbClr val="FF0000"/>
                </a:solidFill>
              </a:rPr>
              <a:t>사전등록 및 </a:t>
            </a:r>
            <a:endParaRPr lang="en-US" altLang="ko-KR" sz="1500" dirty="0">
              <a:solidFill>
                <a:srgbClr val="FF0000"/>
              </a:solidFill>
            </a:endParaRPr>
          </a:p>
          <a:p>
            <a:r>
              <a:rPr lang="ko-KR" altLang="en-US" sz="1500" dirty="0">
                <a:solidFill>
                  <a:srgbClr val="FF0000"/>
                </a:solidFill>
              </a:rPr>
              <a:t>초록제출 </a:t>
            </a:r>
            <a:endParaRPr lang="en-US" altLang="ko-KR" sz="1500" dirty="0">
              <a:solidFill>
                <a:srgbClr val="FF0000"/>
              </a:solidFill>
            </a:endParaRPr>
          </a:p>
          <a:p>
            <a:r>
              <a:rPr lang="ko-KR" altLang="en-US" sz="1500" dirty="0">
                <a:solidFill>
                  <a:srgbClr val="FF0000"/>
                </a:solidFill>
              </a:rPr>
              <a:t>클릭해주세요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04EC7C62-7DB8-470D-BCE6-A27453219064}"/>
              </a:ext>
            </a:extLst>
          </p:cNvPr>
          <p:cNvSpPr txBox="1"/>
          <p:nvPr/>
        </p:nvSpPr>
        <p:spPr>
          <a:xfrm>
            <a:off x="57152" y="142874"/>
            <a:ext cx="1357313" cy="371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/>
              <a:t>신청방법 </a:t>
            </a:r>
            <a:r>
              <a:rPr lang="en-US" altLang="ko-KR" dirty="0"/>
              <a:t>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81631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28236DBB-1A20-4625-9DBC-D480821C89B6}"/>
              </a:ext>
            </a:extLst>
          </p:cNvPr>
          <p:cNvSpPr txBox="1"/>
          <p:nvPr/>
        </p:nvSpPr>
        <p:spPr>
          <a:xfrm>
            <a:off x="57152" y="142874"/>
            <a:ext cx="1357313" cy="371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/>
              <a:t>신청방법 </a:t>
            </a:r>
            <a:r>
              <a:rPr lang="en-US" altLang="ko-KR" dirty="0"/>
              <a:t>2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4C00C52D-EDD5-4874-B1C3-C170730C2E2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2891" y="142874"/>
            <a:ext cx="9242873" cy="671512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140458C-9B91-40D3-B758-D9BC3BC647F4}"/>
              </a:ext>
            </a:extLst>
          </p:cNvPr>
          <p:cNvSpPr txBox="1"/>
          <p:nvPr/>
        </p:nvSpPr>
        <p:spPr>
          <a:xfrm>
            <a:off x="1236255" y="4689269"/>
            <a:ext cx="22775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>
                <a:solidFill>
                  <a:srgbClr val="FF0000"/>
                </a:solidFill>
              </a:rPr>
              <a:t>사전등록 붉은 </a:t>
            </a:r>
            <a:endParaRPr lang="en-US" altLang="ko-KR" sz="1500" dirty="0">
              <a:solidFill>
                <a:srgbClr val="FF0000"/>
              </a:solidFill>
            </a:endParaRPr>
          </a:p>
          <a:p>
            <a:r>
              <a:rPr lang="ko-KR" altLang="en-US" sz="1500" dirty="0">
                <a:solidFill>
                  <a:srgbClr val="FF0000"/>
                </a:solidFill>
              </a:rPr>
              <a:t>버튼을 클릭하여 주세요</a:t>
            </a:r>
          </a:p>
        </p:txBody>
      </p:sp>
      <p:pic>
        <p:nvPicPr>
          <p:cNvPr id="4" name="그림 3">
            <a:extLst>
              <a:ext uri="{FF2B5EF4-FFF2-40B4-BE49-F238E27FC236}">
                <a16:creationId xmlns:a16="http://schemas.microsoft.com/office/drawing/2014/main" id="{27C1DD91-3210-4EFA-BF28-A86E33FC6E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416" y="2171704"/>
            <a:ext cx="1416387" cy="2010829"/>
          </a:xfrm>
          <a:prstGeom prst="rect">
            <a:avLst/>
          </a:prstGeom>
        </p:spPr>
      </p:pic>
      <p:sp>
        <p:nvSpPr>
          <p:cNvPr id="7" name="1/2 액자 6">
            <a:extLst>
              <a:ext uri="{FF2B5EF4-FFF2-40B4-BE49-F238E27FC236}">
                <a16:creationId xmlns:a16="http://schemas.microsoft.com/office/drawing/2014/main" id="{4340984F-9FEC-403F-B120-727C0F14A1B3}"/>
              </a:ext>
            </a:extLst>
          </p:cNvPr>
          <p:cNvSpPr/>
          <p:nvPr/>
        </p:nvSpPr>
        <p:spPr>
          <a:xfrm rot="13366820">
            <a:off x="2084856" y="3755160"/>
            <a:ext cx="400050" cy="642079"/>
          </a:xfrm>
          <a:prstGeom prst="halfFrame">
            <a:avLst>
              <a:gd name="adj1" fmla="val 0"/>
              <a:gd name="adj2" fmla="val 185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cxnSp>
        <p:nvCxnSpPr>
          <p:cNvPr id="8" name="직선 화살표 연결선 7">
            <a:extLst>
              <a:ext uri="{FF2B5EF4-FFF2-40B4-BE49-F238E27FC236}">
                <a16:creationId xmlns:a16="http://schemas.microsoft.com/office/drawing/2014/main" id="{A5F4FDBF-D063-4071-81F6-2268A345F776}"/>
              </a:ext>
            </a:extLst>
          </p:cNvPr>
          <p:cNvCxnSpPr/>
          <p:nvPr/>
        </p:nvCxnSpPr>
        <p:spPr>
          <a:xfrm flipH="1">
            <a:off x="2257428" y="4511469"/>
            <a:ext cx="165229" cy="1778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DA511FB9-2111-4A15-8716-F5629B11B5DE}"/>
              </a:ext>
            </a:extLst>
          </p:cNvPr>
          <p:cNvSpPr txBox="1"/>
          <p:nvPr/>
        </p:nvSpPr>
        <p:spPr>
          <a:xfrm>
            <a:off x="1634067" y="1540933"/>
            <a:ext cx="34036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1200" b="1" dirty="0"/>
              <a:t>제</a:t>
            </a:r>
            <a:r>
              <a:rPr lang="en-US" altLang="ko-KR" sz="1200" b="1" dirty="0"/>
              <a:t>13</a:t>
            </a:r>
            <a:r>
              <a:rPr lang="ko-KR" altLang="en-US" sz="1200" b="1" dirty="0"/>
              <a:t>회 </a:t>
            </a:r>
            <a:r>
              <a:rPr lang="ko-KR" altLang="en-US" sz="1200" b="1" dirty="0" err="1"/>
              <a:t>한국위험물학회</a:t>
            </a:r>
            <a:r>
              <a:rPr lang="ko-KR" altLang="en-US" sz="1200" b="1" dirty="0"/>
              <a:t> 학술대회 및 정기총회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77245A-1BB4-4F80-8AC6-10E8A8A1C769}"/>
              </a:ext>
            </a:extLst>
          </p:cNvPr>
          <p:cNvSpPr txBox="1"/>
          <p:nvPr/>
        </p:nvSpPr>
        <p:spPr>
          <a:xfrm>
            <a:off x="3566783" y="2171704"/>
            <a:ext cx="6861899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600" dirty="0" err="1"/>
              <a:t>한국위험물학회에서는</a:t>
            </a:r>
            <a:r>
              <a:rPr lang="ko-KR" altLang="en-US" sz="600" dirty="0"/>
              <a:t> 아래와 같이 제</a:t>
            </a:r>
            <a:r>
              <a:rPr lang="en-US" altLang="ko-KR" sz="600" dirty="0"/>
              <a:t>13</a:t>
            </a:r>
            <a:r>
              <a:rPr lang="ko-KR" altLang="en-US" sz="600" dirty="0"/>
              <a:t>회 </a:t>
            </a:r>
            <a:r>
              <a:rPr lang="ko-KR" altLang="en-US" sz="600" dirty="0" err="1"/>
              <a:t>한국위험물학회</a:t>
            </a:r>
            <a:r>
              <a:rPr lang="ko-KR" altLang="en-US" sz="600" dirty="0"/>
              <a:t> 학술대회 및 정기총회를 개최하고자 </a:t>
            </a:r>
            <a:r>
              <a:rPr lang="ko-KR" altLang="en-US" sz="600" dirty="0" err="1"/>
              <a:t>하오니</a:t>
            </a:r>
            <a:r>
              <a:rPr lang="ko-KR" altLang="en-US" sz="600" dirty="0"/>
              <a:t> 많은 성원과 참석을 부탁드립니다</a:t>
            </a:r>
            <a:r>
              <a:rPr lang="en-US" altLang="ko-KR" sz="600" dirty="0"/>
              <a:t>. </a:t>
            </a:r>
            <a:endParaRPr lang="ko-KR" altLang="en-US" sz="6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A01356-3C48-4058-BF75-0E33B73AB5A7}"/>
              </a:ext>
            </a:extLst>
          </p:cNvPr>
          <p:cNvSpPr txBox="1"/>
          <p:nvPr/>
        </p:nvSpPr>
        <p:spPr>
          <a:xfrm>
            <a:off x="4038328" y="2992451"/>
            <a:ext cx="6390355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600" dirty="0"/>
              <a:t>제</a:t>
            </a:r>
            <a:r>
              <a:rPr lang="en-US" altLang="ko-KR" sz="600" dirty="0"/>
              <a:t>13</a:t>
            </a:r>
            <a:r>
              <a:rPr lang="ko-KR" altLang="en-US" sz="600" dirty="0"/>
              <a:t>회 </a:t>
            </a:r>
            <a:r>
              <a:rPr lang="ko-KR" altLang="en-US" sz="600" dirty="0" err="1"/>
              <a:t>한국위험물학회</a:t>
            </a:r>
            <a:r>
              <a:rPr lang="ko-KR" altLang="en-US" sz="600" dirty="0"/>
              <a:t> 학술대회 및 정기총회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E17409-152B-433A-B1C5-590071F3889E}"/>
              </a:ext>
            </a:extLst>
          </p:cNvPr>
          <p:cNvSpPr txBox="1"/>
          <p:nvPr/>
        </p:nvSpPr>
        <p:spPr>
          <a:xfrm>
            <a:off x="3900883" y="3846762"/>
            <a:ext cx="6527800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600" dirty="0"/>
              <a:t>2025</a:t>
            </a:r>
            <a:r>
              <a:rPr lang="ko-KR" altLang="en-US" sz="600" dirty="0"/>
              <a:t>년 </a:t>
            </a:r>
            <a:r>
              <a:rPr lang="en-US" altLang="ko-KR" sz="600" dirty="0"/>
              <a:t>6</a:t>
            </a:r>
            <a:r>
              <a:rPr lang="ko-KR" altLang="en-US" sz="600" dirty="0"/>
              <a:t>월 </a:t>
            </a:r>
            <a:r>
              <a:rPr lang="en-US" altLang="ko-KR" sz="600" dirty="0"/>
              <a:t>18</a:t>
            </a:r>
            <a:r>
              <a:rPr lang="ko-KR" altLang="en-US" sz="600" dirty="0"/>
              <a:t>일</a:t>
            </a:r>
            <a:r>
              <a:rPr lang="en-US" altLang="ko-KR" sz="600" dirty="0"/>
              <a:t>(</a:t>
            </a:r>
            <a:r>
              <a:rPr lang="ko-KR" altLang="en-US" sz="600" dirty="0"/>
              <a:t>수</a:t>
            </a:r>
            <a:r>
              <a:rPr lang="en-US" altLang="ko-KR" sz="600" dirty="0"/>
              <a:t>)</a:t>
            </a:r>
            <a:r>
              <a:rPr lang="ko-KR" altLang="en-US" sz="600" dirty="0"/>
              <a:t> </a:t>
            </a:r>
            <a:r>
              <a:rPr lang="en-US" altLang="ko-KR" sz="600" dirty="0"/>
              <a:t>~ 6</a:t>
            </a:r>
            <a:r>
              <a:rPr lang="ko-KR" altLang="en-US" sz="600" dirty="0"/>
              <a:t>월 </a:t>
            </a:r>
            <a:r>
              <a:rPr lang="en-US" altLang="ko-KR" sz="600" dirty="0"/>
              <a:t>20</a:t>
            </a:r>
            <a:r>
              <a:rPr lang="ko-KR" altLang="en-US" sz="600" dirty="0"/>
              <a:t>일</a:t>
            </a:r>
            <a:r>
              <a:rPr lang="en-US" altLang="ko-KR" sz="600" dirty="0"/>
              <a:t>(</a:t>
            </a:r>
            <a:r>
              <a:rPr lang="ko-KR" altLang="en-US" sz="600" dirty="0"/>
              <a:t>금</a:t>
            </a:r>
            <a:r>
              <a:rPr lang="en-US" altLang="ko-KR" sz="600" dirty="0"/>
              <a:t>)</a:t>
            </a:r>
            <a:endParaRPr lang="ko-KR" altLang="en-US" sz="6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4FDB63-3933-4747-8B33-2545DBB8F6E2}"/>
              </a:ext>
            </a:extLst>
          </p:cNvPr>
          <p:cNvSpPr txBox="1"/>
          <p:nvPr/>
        </p:nvSpPr>
        <p:spPr>
          <a:xfrm>
            <a:off x="3900883" y="4263020"/>
            <a:ext cx="6527800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ko-KR" altLang="en-US" sz="600" err="1"/>
              <a:t>소노캄</a:t>
            </a:r>
            <a:r>
              <a:rPr lang="ko-KR" altLang="en-US" sz="600" dirty="0"/>
              <a:t> 제주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C1EA730-86E0-4AE0-9335-EDD0EAB81C74}"/>
              </a:ext>
            </a:extLst>
          </p:cNvPr>
          <p:cNvSpPr txBox="1"/>
          <p:nvPr/>
        </p:nvSpPr>
        <p:spPr>
          <a:xfrm>
            <a:off x="4527417" y="5337154"/>
            <a:ext cx="5901266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600" dirty="0"/>
              <a:t>~2025</a:t>
            </a:r>
            <a:r>
              <a:rPr lang="ko-KR" altLang="en-US" sz="600" dirty="0"/>
              <a:t>년 </a:t>
            </a:r>
            <a:r>
              <a:rPr lang="en-US" altLang="ko-KR" sz="600" dirty="0"/>
              <a:t>5</a:t>
            </a:r>
            <a:r>
              <a:rPr lang="ko-KR" altLang="en-US" sz="600" dirty="0"/>
              <a:t>월 </a:t>
            </a:r>
            <a:r>
              <a:rPr lang="en-US" altLang="ko-KR" sz="600" dirty="0"/>
              <a:t>30</a:t>
            </a:r>
            <a:r>
              <a:rPr lang="ko-KR" altLang="en-US" sz="600" dirty="0"/>
              <a:t>일</a:t>
            </a:r>
            <a:r>
              <a:rPr lang="en-US" altLang="ko-KR" sz="600" dirty="0"/>
              <a:t>(</a:t>
            </a:r>
            <a:r>
              <a:rPr lang="ko-KR" altLang="en-US" sz="600" dirty="0"/>
              <a:t>금</a:t>
            </a:r>
            <a:r>
              <a:rPr lang="en-US" altLang="ko-KR" sz="600" dirty="0"/>
              <a:t>) 17:00</a:t>
            </a:r>
            <a:endParaRPr lang="ko-KR" altLang="en-US" sz="6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C5C7135-7D96-4AFE-A2A6-EA96B680612D}"/>
              </a:ext>
            </a:extLst>
          </p:cNvPr>
          <p:cNvSpPr txBox="1"/>
          <p:nvPr/>
        </p:nvSpPr>
        <p:spPr>
          <a:xfrm>
            <a:off x="4527417" y="5753412"/>
            <a:ext cx="5901266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600" dirty="0"/>
              <a:t>~2025</a:t>
            </a:r>
            <a:r>
              <a:rPr lang="ko-KR" altLang="en-US" sz="600" dirty="0"/>
              <a:t>년 </a:t>
            </a:r>
            <a:r>
              <a:rPr lang="en-US" altLang="ko-KR" sz="600" dirty="0"/>
              <a:t>5</a:t>
            </a:r>
            <a:r>
              <a:rPr lang="ko-KR" altLang="en-US" sz="600" dirty="0"/>
              <a:t>월 </a:t>
            </a:r>
            <a:r>
              <a:rPr lang="en-US" altLang="ko-KR" sz="600" dirty="0"/>
              <a:t>30</a:t>
            </a:r>
            <a:r>
              <a:rPr lang="ko-KR" altLang="en-US" sz="600" dirty="0"/>
              <a:t>일</a:t>
            </a:r>
            <a:r>
              <a:rPr lang="en-US" altLang="ko-KR" sz="600" dirty="0"/>
              <a:t>(</a:t>
            </a:r>
            <a:r>
              <a:rPr lang="ko-KR" altLang="en-US" sz="600" dirty="0"/>
              <a:t>금</a:t>
            </a:r>
            <a:r>
              <a:rPr lang="en-US" altLang="ko-KR" sz="600" dirty="0"/>
              <a:t>) 17:00</a:t>
            </a:r>
            <a:endParaRPr lang="ko-KR" altLang="en-US" sz="600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08A7412-EF48-4974-8390-5154F3F0BD3B}"/>
              </a:ext>
            </a:extLst>
          </p:cNvPr>
          <p:cNvSpPr txBox="1"/>
          <p:nvPr/>
        </p:nvSpPr>
        <p:spPr>
          <a:xfrm>
            <a:off x="4527417" y="6169670"/>
            <a:ext cx="5901266" cy="18466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ko-KR" sz="600" dirty="0"/>
              <a:t>~2025</a:t>
            </a:r>
            <a:r>
              <a:rPr lang="ko-KR" altLang="en-US" sz="600" dirty="0"/>
              <a:t>년 </a:t>
            </a:r>
            <a:r>
              <a:rPr lang="en-US" altLang="ko-KR" sz="600" dirty="0"/>
              <a:t>5</a:t>
            </a:r>
            <a:r>
              <a:rPr lang="ko-KR" altLang="en-US" sz="600" dirty="0"/>
              <a:t>월 </a:t>
            </a:r>
            <a:r>
              <a:rPr lang="en-US" altLang="ko-KR" sz="600" dirty="0"/>
              <a:t>30</a:t>
            </a:r>
            <a:r>
              <a:rPr lang="ko-KR" altLang="en-US" sz="600" dirty="0"/>
              <a:t>일</a:t>
            </a:r>
            <a:r>
              <a:rPr lang="en-US" altLang="ko-KR" sz="600" dirty="0"/>
              <a:t>(</a:t>
            </a:r>
            <a:r>
              <a:rPr lang="ko-KR" altLang="en-US" sz="600" dirty="0"/>
              <a:t>금</a:t>
            </a:r>
            <a:r>
              <a:rPr lang="en-US" altLang="ko-KR" sz="600" dirty="0"/>
              <a:t>) 17:00</a:t>
            </a:r>
            <a:endParaRPr lang="ko-KR" altLang="en-US" sz="600" dirty="0"/>
          </a:p>
        </p:txBody>
      </p:sp>
    </p:spTree>
    <p:extLst>
      <p:ext uri="{BB962C8B-B14F-4D97-AF65-F5344CB8AC3E}">
        <p14:creationId xmlns:p14="http://schemas.microsoft.com/office/powerpoint/2010/main" val="4056253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09AE04F6-768D-4363-B619-FF35E8EA09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0887" y="737294"/>
            <a:ext cx="8056063" cy="612070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0EDF33-99D3-41C0-A5D5-F5CC727FF1FF}"/>
              </a:ext>
            </a:extLst>
          </p:cNvPr>
          <p:cNvSpPr txBox="1"/>
          <p:nvPr/>
        </p:nvSpPr>
        <p:spPr>
          <a:xfrm>
            <a:off x="57152" y="142874"/>
            <a:ext cx="1357313" cy="371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/>
              <a:t>신청방법 </a:t>
            </a:r>
            <a:r>
              <a:rPr lang="en-US" altLang="ko-KR" dirty="0"/>
              <a:t>3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0081739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7C7C3CD5-4FCC-44B0-848E-EFC0D1FD47B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5568" y="0"/>
            <a:ext cx="9920864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D280B42-9BB9-4349-B5B7-16B2CBBA4A81}"/>
              </a:ext>
            </a:extLst>
          </p:cNvPr>
          <p:cNvSpPr txBox="1"/>
          <p:nvPr/>
        </p:nvSpPr>
        <p:spPr>
          <a:xfrm>
            <a:off x="57152" y="142874"/>
            <a:ext cx="1357313" cy="371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/>
              <a:t>신청방법 </a:t>
            </a:r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7" name="1/2 액자 6">
            <a:extLst>
              <a:ext uri="{FF2B5EF4-FFF2-40B4-BE49-F238E27FC236}">
                <a16:creationId xmlns:a16="http://schemas.microsoft.com/office/drawing/2014/main" id="{012A404F-33B3-473D-B040-341B2C41F49A}"/>
              </a:ext>
            </a:extLst>
          </p:cNvPr>
          <p:cNvSpPr/>
          <p:nvPr/>
        </p:nvSpPr>
        <p:spPr>
          <a:xfrm rot="13366820">
            <a:off x="4538073" y="1377083"/>
            <a:ext cx="400050" cy="642079"/>
          </a:xfrm>
          <a:prstGeom prst="halfFrame">
            <a:avLst>
              <a:gd name="adj1" fmla="val 0"/>
              <a:gd name="adj2" fmla="val 185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53680E-7AF4-48A0-BD6B-70123BA9BBE5}"/>
              </a:ext>
            </a:extLst>
          </p:cNvPr>
          <p:cNvSpPr txBox="1"/>
          <p:nvPr/>
        </p:nvSpPr>
        <p:spPr>
          <a:xfrm>
            <a:off x="4629149" y="2162175"/>
            <a:ext cx="2695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dirty="0">
                <a:solidFill>
                  <a:srgbClr val="FF0000"/>
                </a:solidFill>
              </a:rPr>
              <a:t>투고자로 클릭해주세요</a:t>
            </a:r>
            <a:r>
              <a:rPr lang="en-US" altLang="ko-KR" dirty="0">
                <a:solidFill>
                  <a:srgbClr val="FF0000"/>
                </a:solidFill>
              </a:rPr>
              <a:t>. </a:t>
            </a:r>
            <a:endParaRPr lang="ko-KR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4357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그림 4">
            <a:extLst>
              <a:ext uri="{FF2B5EF4-FFF2-40B4-BE49-F238E27FC236}">
                <a16:creationId xmlns:a16="http://schemas.microsoft.com/office/drawing/2014/main" id="{7929A92B-2E32-4EE7-BEE5-986C8D55AA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466" y="228599"/>
            <a:ext cx="8509734" cy="656166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0EDF33-99D3-41C0-A5D5-F5CC727FF1FF}"/>
              </a:ext>
            </a:extLst>
          </p:cNvPr>
          <p:cNvSpPr txBox="1"/>
          <p:nvPr/>
        </p:nvSpPr>
        <p:spPr>
          <a:xfrm>
            <a:off x="57152" y="142874"/>
            <a:ext cx="1357313" cy="371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/>
              <a:t>신청방법 </a:t>
            </a:r>
            <a:r>
              <a:rPr lang="en-US" altLang="ko-KR" dirty="0"/>
              <a:t>4</a:t>
            </a:r>
            <a:endParaRPr lang="ko-KR" altLang="en-US" dirty="0"/>
          </a:p>
        </p:txBody>
      </p:sp>
      <p:sp>
        <p:nvSpPr>
          <p:cNvPr id="6" name="아래쪽 화살표 5"/>
          <p:cNvSpPr/>
          <p:nvPr/>
        </p:nvSpPr>
        <p:spPr>
          <a:xfrm>
            <a:off x="6240990" y="4970560"/>
            <a:ext cx="223837" cy="276225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FF0000"/>
              </a:solidFill>
            </a:endParaRPr>
          </a:p>
        </p:txBody>
      </p:sp>
      <p:sp>
        <p:nvSpPr>
          <p:cNvPr id="8" name="1/2 액자 7"/>
          <p:cNvSpPr/>
          <p:nvPr/>
        </p:nvSpPr>
        <p:spPr>
          <a:xfrm rot="13500000">
            <a:off x="6214544" y="3359921"/>
            <a:ext cx="348306" cy="719043"/>
          </a:xfrm>
          <a:prstGeom prst="halfFram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78932" y="5332510"/>
            <a:ext cx="38459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400" dirty="0">
                <a:solidFill>
                  <a:srgbClr val="FF0000"/>
                </a:solidFill>
              </a:rPr>
              <a:t>여기 포스터 이미지 클릭하셔서 들어와주세요</a:t>
            </a:r>
          </a:p>
        </p:txBody>
      </p:sp>
    </p:spTree>
    <p:extLst>
      <p:ext uri="{BB962C8B-B14F-4D97-AF65-F5344CB8AC3E}">
        <p14:creationId xmlns:p14="http://schemas.microsoft.com/office/powerpoint/2010/main" val="17579271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E3FDCD-8B1E-4DCE-9511-D46EBD42CCDC}"/>
              </a:ext>
            </a:extLst>
          </p:cNvPr>
          <p:cNvSpPr txBox="1"/>
          <p:nvPr/>
        </p:nvSpPr>
        <p:spPr>
          <a:xfrm>
            <a:off x="57152" y="142874"/>
            <a:ext cx="1357313" cy="371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/>
              <a:t>신청방법 </a:t>
            </a:r>
            <a:r>
              <a:rPr lang="en-US" altLang="ko-KR" dirty="0"/>
              <a:t>5</a:t>
            </a:r>
            <a:endParaRPr lang="ko-KR" altLang="en-US" dirty="0"/>
          </a:p>
        </p:txBody>
      </p:sp>
      <p:pic>
        <p:nvPicPr>
          <p:cNvPr id="6" name="그림 5">
            <a:extLst>
              <a:ext uri="{FF2B5EF4-FFF2-40B4-BE49-F238E27FC236}">
                <a16:creationId xmlns:a16="http://schemas.microsoft.com/office/drawing/2014/main" id="{10B54F87-46A5-4B5F-9992-C711DDF4A8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3441" y="361522"/>
            <a:ext cx="8545118" cy="61349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2454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7E3FDCD-8B1E-4DCE-9511-D46EBD42CCDC}"/>
              </a:ext>
            </a:extLst>
          </p:cNvPr>
          <p:cNvSpPr txBox="1"/>
          <p:nvPr/>
        </p:nvSpPr>
        <p:spPr>
          <a:xfrm>
            <a:off x="57152" y="142874"/>
            <a:ext cx="1357313" cy="3714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ko-KR" altLang="en-US" dirty="0"/>
              <a:t>신청방법 </a:t>
            </a:r>
            <a:r>
              <a:rPr lang="en-US" altLang="ko-KR" dirty="0"/>
              <a:t>6</a:t>
            </a:r>
            <a:endParaRPr lang="ko-KR" altLang="en-US" dirty="0"/>
          </a:p>
        </p:txBody>
      </p:sp>
      <p:pic>
        <p:nvPicPr>
          <p:cNvPr id="3" name="그림 2">
            <a:extLst>
              <a:ext uri="{FF2B5EF4-FFF2-40B4-BE49-F238E27FC236}">
                <a16:creationId xmlns:a16="http://schemas.microsoft.com/office/drawing/2014/main" id="{B2504AE7-54EC-4785-A69E-9E5BC1768B9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7864" y="0"/>
            <a:ext cx="5135947" cy="6858000"/>
          </a:xfrm>
          <a:prstGeom prst="rect">
            <a:avLst/>
          </a:prstGeom>
        </p:spPr>
      </p:pic>
      <p:sp>
        <p:nvSpPr>
          <p:cNvPr id="7" name="1/2 액자 6">
            <a:extLst>
              <a:ext uri="{FF2B5EF4-FFF2-40B4-BE49-F238E27FC236}">
                <a16:creationId xmlns:a16="http://schemas.microsoft.com/office/drawing/2014/main" id="{E8083D3F-6509-4F53-B002-221448311F23}"/>
              </a:ext>
            </a:extLst>
          </p:cNvPr>
          <p:cNvSpPr/>
          <p:nvPr/>
        </p:nvSpPr>
        <p:spPr>
          <a:xfrm rot="13366820">
            <a:off x="6515092" y="4229104"/>
            <a:ext cx="400050" cy="385762"/>
          </a:xfrm>
          <a:prstGeom prst="halfFrame">
            <a:avLst>
              <a:gd name="adj1" fmla="val 14815"/>
              <a:gd name="adj2" fmla="val 185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59CCF76-EE35-4953-A2F5-02211001008C}"/>
              </a:ext>
            </a:extLst>
          </p:cNvPr>
          <p:cNvSpPr txBox="1"/>
          <p:nvPr/>
        </p:nvSpPr>
        <p:spPr>
          <a:xfrm>
            <a:off x="7363811" y="3551875"/>
            <a:ext cx="4694840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>
                <a:solidFill>
                  <a:srgbClr val="FF0000"/>
                </a:solidFill>
              </a:rPr>
              <a:t>사전등록 관련 자료 업로드 하시고</a:t>
            </a:r>
            <a:r>
              <a:rPr lang="en-US" altLang="ko-KR" sz="1500" dirty="0">
                <a:solidFill>
                  <a:srgbClr val="FF0000"/>
                </a:solidFill>
              </a:rPr>
              <a:t>, </a:t>
            </a:r>
          </a:p>
          <a:p>
            <a:r>
              <a:rPr lang="ko-KR" altLang="en-US" sz="1500" dirty="0">
                <a:solidFill>
                  <a:srgbClr val="FF0000"/>
                </a:solidFill>
              </a:rPr>
              <a:t>꼭 저장하기 버튼 눌러주세요</a:t>
            </a:r>
            <a:r>
              <a:rPr lang="en-US" altLang="ko-KR" sz="1500" dirty="0">
                <a:solidFill>
                  <a:srgbClr val="FF0000"/>
                </a:solidFill>
              </a:rPr>
              <a:t>.</a:t>
            </a:r>
          </a:p>
          <a:p>
            <a:r>
              <a:rPr lang="ko-KR" altLang="en-US" sz="1500" dirty="0">
                <a:solidFill>
                  <a:srgbClr val="FF0000"/>
                </a:solidFill>
              </a:rPr>
              <a:t>지금 결제를 하시지 않거나</a:t>
            </a:r>
            <a:r>
              <a:rPr lang="en-US" altLang="ko-KR" sz="1500" dirty="0">
                <a:solidFill>
                  <a:srgbClr val="FF0000"/>
                </a:solidFill>
              </a:rPr>
              <a:t>,</a:t>
            </a:r>
          </a:p>
          <a:p>
            <a:r>
              <a:rPr lang="ko-KR" altLang="en-US" sz="1500" dirty="0">
                <a:solidFill>
                  <a:srgbClr val="FF0000"/>
                </a:solidFill>
              </a:rPr>
              <a:t>현장등록으로 현장에서 결제를 하시는 경우에는</a:t>
            </a:r>
            <a:endParaRPr lang="en-US" altLang="ko-KR" sz="1500" dirty="0">
              <a:solidFill>
                <a:srgbClr val="FF0000"/>
              </a:solidFill>
            </a:endParaRPr>
          </a:p>
          <a:p>
            <a:r>
              <a:rPr lang="ko-KR" altLang="en-US" sz="1500" dirty="0">
                <a:solidFill>
                  <a:srgbClr val="FF0000"/>
                </a:solidFill>
              </a:rPr>
              <a:t>저장버튼 까지만 </a:t>
            </a:r>
            <a:r>
              <a:rPr lang="ko-KR" altLang="en-US" sz="1500" dirty="0" err="1">
                <a:solidFill>
                  <a:srgbClr val="FF0000"/>
                </a:solidFill>
              </a:rPr>
              <a:t>눌러주시면</a:t>
            </a:r>
            <a:r>
              <a:rPr lang="ko-KR" altLang="en-US" sz="1500" dirty="0">
                <a:solidFill>
                  <a:srgbClr val="FF0000"/>
                </a:solidFill>
              </a:rPr>
              <a:t> 됩니다</a:t>
            </a:r>
            <a:r>
              <a:rPr lang="en-US" altLang="ko-KR" sz="1500" dirty="0">
                <a:solidFill>
                  <a:srgbClr val="FF0000"/>
                </a:solidFill>
              </a:rPr>
              <a:t>.</a:t>
            </a:r>
          </a:p>
          <a:p>
            <a:r>
              <a:rPr lang="ko-KR" altLang="en-US" sz="1500" dirty="0">
                <a:solidFill>
                  <a:srgbClr val="FF0000"/>
                </a:solidFill>
              </a:rPr>
              <a:t>그리고 </a:t>
            </a:r>
            <a:r>
              <a:rPr lang="en-US" altLang="ko-KR" sz="1500" dirty="0">
                <a:solidFill>
                  <a:srgbClr val="FF0000"/>
                </a:solidFill>
                <a:hlinkClick r:id="rId3"/>
              </a:rPr>
              <a:t>kihm2012@naver.com</a:t>
            </a:r>
            <a:r>
              <a:rPr lang="en-US" altLang="ko-KR" sz="1500" dirty="0">
                <a:solidFill>
                  <a:srgbClr val="FF0000"/>
                </a:solidFill>
              </a:rPr>
              <a:t> </a:t>
            </a:r>
            <a:r>
              <a:rPr lang="ko-KR" altLang="en-US" sz="1500" dirty="0">
                <a:solidFill>
                  <a:srgbClr val="FF0000"/>
                </a:solidFill>
              </a:rPr>
              <a:t>으로 사전등록 온라인 접수가 잘 되었는지 문의주세요</a:t>
            </a:r>
            <a:r>
              <a:rPr lang="en-US" altLang="ko-KR" sz="1500" dirty="0">
                <a:solidFill>
                  <a:srgbClr val="FF0000"/>
                </a:solidFill>
              </a:rPr>
              <a:t>. </a:t>
            </a:r>
            <a:r>
              <a:rPr lang="ko-KR" altLang="en-US" sz="1500" dirty="0">
                <a:solidFill>
                  <a:srgbClr val="FF0000"/>
                </a:solidFill>
              </a:rPr>
              <a:t> </a:t>
            </a:r>
          </a:p>
        </p:txBody>
      </p:sp>
      <p:cxnSp>
        <p:nvCxnSpPr>
          <p:cNvPr id="9" name="직선 화살표 연결선 8">
            <a:extLst>
              <a:ext uri="{FF2B5EF4-FFF2-40B4-BE49-F238E27FC236}">
                <a16:creationId xmlns:a16="http://schemas.microsoft.com/office/drawing/2014/main" id="{48EC3238-43F5-4BA9-8329-BB821AA05EA1}"/>
              </a:ext>
            </a:extLst>
          </p:cNvPr>
          <p:cNvCxnSpPr/>
          <p:nvPr/>
        </p:nvCxnSpPr>
        <p:spPr>
          <a:xfrm flipV="1">
            <a:off x="6992931" y="4421985"/>
            <a:ext cx="370880" cy="27742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직선 화살표 연결선 9">
            <a:extLst>
              <a:ext uri="{FF2B5EF4-FFF2-40B4-BE49-F238E27FC236}">
                <a16:creationId xmlns:a16="http://schemas.microsoft.com/office/drawing/2014/main" id="{CB8EDA41-6814-4C21-95F3-A25986F355BA}"/>
              </a:ext>
            </a:extLst>
          </p:cNvPr>
          <p:cNvCxnSpPr>
            <a:cxnSpLocks/>
          </p:cNvCxnSpPr>
          <p:nvPr/>
        </p:nvCxnSpPr>
        <p:spPr>
          <a:xfrm flipV="1">
            <a:off x="7027552" y="6643688"/>
            <a:ext cx="441107" cy="12780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C8771F34-C66A-4872-A6B4-19EBD034C11E}"/>
              </a:ext>
            </a:extLst>
          </p:cNvPr>
          <p:cNvSpPr txBox="1"/>
          <p:nvPr/>
        </p:nvSpPr>
        <p:spPr>
          <a:xfrm>
            <a:off x="7363811" y="5584541"/>
            <a:ext cx="469484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500" dirty="0">
                <a:solidFill>
                  <a:srgbClr val="FF0000"/>
                </a:solidFill>
              </a:rPr>
              <a:t>결제까지 완료하실 분들은 해당 란에</a:t>
            </a:r>
            <a:endParaRPr lang="en-US" altLang="ko-KR" sz="1500" dirty="0">
              <a:solidFill>
                <a:srgbClr val="FF0000"/>
              </a:solidFill>
            </a:endParaRPr>
          </a:p>
          <a:p>
            <a:r>
              <a:rPr lang="ko-KR" altLang="en-US" sz="1500" dirty="0">
                <a:solidFill>
                  <a:srgbClr val="FF0000"/>
                </a:solidFill>
              </a:rPr>
              <a:t>금액을 직접 입력하고 결제버튼을 </a:t>
            </a:r>
            <a:endParaRPr lang="en-US" altLang="ko-KR" sz="1500" dirty="0">
              <a:solidFill>
                <a:srgbClr val="FF0000"/>
              </a:solidFill>
            </a:endParaRPr>
          </a:p>
          <a:p>
            <a:r>
              <a:rPr lang="ko-KR" altLang="en-US" sz="1500" dirty="0">
                <a:solidFill>
                  <a:srgbClr val="FF0000"/>
                </a:solidFill>
              </a:rPr>
              <a:t>눌러서 결제해주세요</a:t>
            </a:r>
            <a:r>
              <a:rPr lang="en-US" altLang="ko-KR" sz="1500" dirty="0">
                <a:solidFill>
                  <a:srgbClr val="FF0000"/>
                </a:solidFill>
              </a:rPr>
              <a:t>. </a:t>
            </a:r>
          </a:p>
          <a:p>
            <a:r>
              <a:rPr lang="ko-KR" altLang="en-US" sz="1500" dirty="0">
                <a:solidFill>
                  <a:srgbClr val="FF0000"/>
                </a:solidFill>
              </a:rPr>
              <a:t>학생회원은 학부생만 해당되며</a:t>
            </a:r>
            <a:r>
              <a:rPr lang="en-US" altLang="ko-KR" sz="1500" dirty="0">
                <a:solidFill>
                  <a:srgbClr val="FF0000"/>
                </a:solidFill>
              </a:rPr>
              <a:t>, </a:t>
            </a:r>
          </a:p>
          <a:p>
            <a:r>
              <a:rPr lang="ko-KR" altLang="en-US" sz="1500" dirty="0">
                <a:solidFill>
                  <a:srgbClr val="FF0000"/>
                </a:solidFill>
              </a:rPr>
              <a:t>대학원생은 정회원 </a:t>
            </a:r>
            <a:r>
              <a:rPr lang="en-US" altLang="ko-KR" sz="1500" dirty="0">
                <a:solidFill>
                  <a:srgbClr val="FF0000"/>
                </a:solidFill>
              </a:rPr>
              <a:t>OR </a:t>
            </a:r>
            <a:r>
              <a:rPr lang="ko-KR" altLang="en-US" sz="1500" dirty="0">
                <a:solidFill>
                  <a:srgbClr val="FF0000"/>
                </a:solidFill>
              </a:rPr>
              <a:t>비회원</a:t>
            </a:r>
            <a:r>
              <a:rPr lang="en-US" altLang="ko-KR" sz="1500" dirty="0">
                <a:solidFill>
                  <a:srgbClr val="FF0000"/>
                </a:solidFill>
              </a:rPr>
              <a:t>(</a:t>
            </a:r>
            <a:r>
              <a:rPr lang="ko-KR" altLang="en-US" sz="1500" dirty="0">
                <a:solidFill>
                  <a:srgbClr val="FF0000"/>
                </a:solidFill>
              </a:rPr>
              <a:t>일반</a:t>
            </a:r>
            <a:r>
              <a:rPr lang="en-US" altLang="ko-KR" sz="1500" dirty="0">
                <a:solidFill>
                  <a:srgbClr val="FF0000"/>
                </a:solidFill>
              </a:rPr>
              <a:t>)</a:t>
            </a:r>
            <a:r>
              <a:rPr lang="ko-KR" altLang="en-US" sz="1500" dirty="0">
                <a:solidFill>
                  <a:srgbClr val="FF0000"/>
                </a:solidFill>
              </a:rPr>
              <a:t>에 해당됩니다</a:t>
            </a:r>
            <a:r>
              <a:rPr lang="en-US" altLang="ko-KR" sz="1500" dirty="0">
                <a:solidFill>
                  <a:srgbClr val="FF0000"/>
                </a:solidFill>
              </a:rPr>
              <a:t>. </a:t>
            </a:r>
            <a:endParaRPr lang="ko-KR" altLang="en-US" sz="1500" dirty="0">
              <a:solidFill>
                <a:srgbClr val="FF0000"/>
              </a:solidFill>
            </a:endParaRPr>
          </a:p>
        </p:txBody>
      </p:sp>
      <p:sp>
        <p:nvSpPr>
          <p:cNvPr id="13" name="1/2 액자 12">
            <a:extLst>
              <a:ext uri="{FF2B5EF4-FFF2-40B4-BE49-F238E27FC236}">
                <a16:creationId xmlns:a16="http://schemas.microsoft.com/office/drawing/2014/main" id="{DDD98AFF-4EEB-4541-9A81-33EC504E5917}"/>
              </a:ext>
            </a:extLst>
          </p:cNvPr>
          <p:cNvSpPr/>
          <p:nvPr/>
        </p:nvSpPr>
        <p:spPr>
          <a:xfrm rot="13366820">
            <a:off x="6549713" y="6261314"/>
            <a:ext cx="400050" cy="385762"/>
          </a:xfrm>
          <a:prstGeom prst="halfFrame">
            <a:avLst>
              <a:gd name="adj1" fmla="val 14815"/>
              <a:gd name="adj2" fmla="val 18518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4666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</TotalTime>
  <Words>180</Words>
  <Application>Microsoft Office PowerPoint</Application>
  <PresentationFormat>와이드스크린</PresentationFormat>
  <Paragraphs>33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0" baseType="lpstr"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ok</dc:creator>
  <cp:lastModifiedBy>ok</cp:lastModifiedBy>
  <cp:revision>9</cp:revision>
  <dcterms:created xsi:type="dcterms:W3CDTF">2022-07-13T01:19:05Z</dcterms:created>
  <dcterms:modified xsi:type="dcterms:W3CDTF">2025-04-02T00:19:18Z</dcterms:modified>
</cp:coreProperties>
</file>